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2" d="100"/>
          <a:sy n="102" d="100"/>
        </p:scale>
        <p:origin x="-90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EAEDF-3B53-4A77-8055-CF99584BC96D}" type="datetimeFigureOut">
              <a:rPr lang="en-IN" smtClean="0"/>
              <a:t>26-05-2024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9840A-81E3-40BC-BA4E-4DF6D648F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2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56855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Welcome to Resource Realm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70654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Discover a world of online resources at your fingertips - from PDFs and videos to old question papers and newspaper clippings. Explore our vibrant community and access the tools you need to succeed.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05796"/>
            <a:ext cx="58975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Access Online Resources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744510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78179" y="2974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PDFs &amp; eBooks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8179" y="3454717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 your knowledge with our extensive library of digital documents covering a wide range of subjects.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44510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974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Instructional Videos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454717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 at your own pace with our collection of educational videos taught by experts.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984047"/>
            <a:ext cx="4855726" cy="1985919"/>
          </a:xfrm>
          <a:prstGeom prst="roundRect">
            <a:avLst>
              <a:gd name="adj" fmla="val 605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78179" y="52026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Old Exam Papers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78179" y="5683091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Practice and prepare for your exams with our database of previous year question papers.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72882"/>
            <a:ext cx="4855726" cy="1997083"/>
          </a:xfrm>
          <a:prstGeom prst="roundRect">
            <a:avLst>
              <a:gd name="adj" fmla="val 605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2026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News Clippings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683091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Stay informed on current events and trends with our curated selection of newspaper articles.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94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Buy and Sell Books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Buy Books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Browse our extensive catalog of new and used books, and find the perfect additions to your personal library.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Sell Books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Declutter your shelves and earn some extra cash by selling your gently-used books through our secure platform.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Book Swaps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Participate in our book exchange program and discover new titles while rehoming your old favorites.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254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Old Question Papers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31365" y="2168366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Exam Preparation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Gain valuable insight into the exam format and question trends by accessing our library of past question papers.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1365" y="4026098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Practice and Improve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your exam-taking skills by solving previous year questions and identifying your strengths and weaknesses.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1365" y="5883831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28046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Stay Ahead of the Curve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Anticipate the types of questions that may appear in your upcoming exams by studying old question papers.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2787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Newspaper Clippings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166586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944183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Global News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424601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Stay informed about the latest events and developments happening around the world.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166586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944183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Business Updates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424601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Gain insights into the latest industry trends, market movements, and corporate news.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166586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44183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Education Highlights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771787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latest news, policies, and innovations in the education sector.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166586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944183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Tech Advancements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771787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the latest breakthroughs and developments in the world of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494365"/>
            <a:ext cx="57826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Convenient Marketplace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89" y="4521994"/>
            <a:ext cx="3311128" cy="8886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570559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Browse and Discover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570559" y="6224349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our diverse selection of products and services to find exactly what you need.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17" y="4521994"/>
            <a:ext cx="3311128" cy="888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81687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Add to Cart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881687" y="6224349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Easily add items to your cart and proceed to checkout with our user-friendly platform.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645" y="4521994"/>
            <a:ext cx="3311247" cy="88868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192816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Secure Checkout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9192816" y="6224349"/>
            <a:ext cx="28669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Complete your purchase with confidence using our robust payment and delivery options.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1546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Join Our Community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1277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05670" y="3169444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2040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Connect with Peers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3684508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 with like-minded individuals, share insights, and collaborate on projects.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1277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3567" y="3169444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204091"/>
            <a:ext cx="3220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Access Exclusive Resources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684508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Unlock a world of curated content, tools, and opportunities available only to our members.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505670" y="4832747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070503" y="48673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Grow Together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070503" y="5347811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Embark on a journey of lifelong learning and personal development within our supportive community.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83567" y="4832747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48673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Contribute and Thrive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347811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Share your expertise, ideas, and passions, and help shape the future of our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1968" y="-28235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8" y="2367558"/>
            <a:ext cx="578790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Explore and Discover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506272"/>
            <a:ext cx="9933503" cy="2355652"/>
          </a:xfrm>
          <a:prstGeom prst="roundRect">
            <a:avLst>
              <a:gd name="adj" fmla="val 42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356009" y="3513892"/>
            <a:ext cx="99171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579489" y="3654743"/>
            <a:ext cx="28571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Online Resources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888593" y="3654743"/>
            <a:ext cx="2853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Marketplace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193887" y="3654743"/>
            <a:ext cx="28571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Community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364700" y="4162625"/>
            <a:ext cx="9917192" cy="21191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579489" y="4291846"/>
            <a:ext cx="285714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a vast library of digital content, including PDFs, videos, and past exam papers.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888593" y="4291846"/>
            <a:ext cx="285333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Conveniently buy and sell books, and explore our curated selection of products and services.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193887" y="4291846"/>
            <a:ext cx="285714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 with like-minded individuals, access exclusive resources, and contribute to our growing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13603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Thank You for Visiting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40507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appreciate you taking the time to explore our platform. Our goal is to be your trusted resource for educational materials and a vibrant community of learners.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545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2024-05-26T11:44:35Z</dcterms:created>
  <dcterms:modified xsi:type="dcterms:W3CDTF">2024-05-26T11:49:00Z</dcterms:modified>
</cp:coreProperties>
</file>